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497" r:id="rId2"/>
    <p:sldId id="515" r:id="rId3"/>
    <p:sldId id="259" r:id="rId4"/>
    <p:sldId id="501" r:id="rId5"/>
    <p:sldId id="261" r:id="rId6"/>
    <p:sldId id="477" r:id="rId7"/>
    <p:sldId id="502" r:id="rId8"/>
    <p:sldId id="478" r:id="rId9"/>
    <p:sldId id="506" r:id="rId10"/>
    <p:sldId id="395" r:id="rId11"/>
    <p:sldId id="503" r:id="rId12"/>
    <p:sldId id="504" r:id="rId13"/>
    <p:sldId id="505" r:id="rId14"/>
    <p:sldId id="444" r:id="rId15"/>
    <p:sldId id="481" r:id="rId16"/>
    <p:sldId id="403" r:id="rId17"/>
    <p:sldId id="406" r:id="rId18"/>
    <p:sldId id="507" r:id="rId19"/>
    <p:sldId id="508" r:id="rId20"/>
    <p:sldId id="438" r:id="rId21"/>
    <p:sldId id="509" r:id="rId22"/>
    <p:sldId id="510" r:id="rId23"/>
    <p:sldId id="511" r:id="rId24"/>
    <p:sldId id="419" r:id="rId25"/>
    <p:sldId id="512" r:id="rId26"/>
    <p:sldId id="401" r:id="rId27"/>
    <p:sldId id="513" r:id="rId28"/>
    <p:sldId id="443" r:id="rId29"/>
    <p:sldId id="44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F3077-8622-4649-BB19-D525A7E7017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43F78-37B9-43D7-95C2-EA282B37D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DA5-3944-401D-95FC-A65BDC7A9A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DA5-3944-401D-95FC-A65BDC7A9A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8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1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3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7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BBB7-43F5-48F5-A1CD-73198D7125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B8BB-C13D-4848-8037-904EBBB75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D4F9FF-0258-4A54-9C07-B37F0D13345D}"/>
              </a:ext>
            </a:extLst>
          </p:cNvPr>
          <p:cNvSpPr/>
          <p:nvPr/>
        </p:nvSpPr>
        <p:spPr>
          <a:xfrm>
            <a:off x="2065049" y="109648"/>
            <a:ext cx="5140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2: GÕ CỬA TRÁI TIM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22341-E207-4B87-ADA1-DD8C282314ED}"/>
              </a:ext>
            </a:extLst>
          </p:cNvPr>
          <p:cNvSpPr/>
          <p:nvPr/>
        </p:nvSpPr>
        <p:spPr>
          <a:xfrm>
            <a:off x="63304" y="870763"/>
            <a:ext cx="90173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MÂY VÀ SÓNG 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(Ra-bin-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-ra-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nát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Ta-go) 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nature, swimming&#10;&#10;Description automatically generated">
            <a:extLst>
              <a:ext uri="{FF2B5EF4-FFF2-40B4-BE49-F238E27FC236}">
                <a16:creationId xmlns:a16="http://schemas.microsoft.com/office/drawing/2014/main" id="{F76B03D0-FF6F-4D81-AE10-BFAA07C48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535"/>
            <a:ext cx="9144000" cy="455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79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A3EBE94-5F66-5F45-97D3-3519156F35F1}"/>
              </a:ext>
            </a:extLst>
          </p:cNvPr>
          <p:cNvSpPr/>
          <p:nvPr/>
        </p:nvSpPr>
        <p:spPr>
          <a:xfrm>
            <a:off x="400161" y="2158999"/>
            <a:ext cx="5930301" cy="2019105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640" tIns="91440" rIns="91441" bIns="91440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9BC36E-E5EA-084E-909B-7DBBEBC2FBF1}"/>
              </a:ext>
            </a:extLst>
          </p:cNvPr>
          <p:cNvSpPr/>
          <p:nvPr/>
        </p:nvSpPr>
        <p:spPr>
          <a:xfrm>
            <a:off x="527160" y="2660551"/>
            <a:ext cx="1219200" cy="1016000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D3E040-32DC-C44F-B93F-F19492D7BD73}"/>
              </a:ext>
            </a:extLst>
          </p:cNvPr>
          <p:cNvSpPr/>
          <p:nvPr/>
        </p:nvSpPr>
        <p:spPr>
          <a:xfrm>
            <a:off x="400161" y="4468426"/>
            <a:ext cx="5930301" cy="1270000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640" tIns="91440" rIns="91441" bIns="91440" numCol="1" spcCol="1270" anchor="ctr" anchorCtr="0">
            <a:noAutofit/>
          </a:bodyPr>
          <a:lstStyle/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11E6AC-8A7B-EB40-8F3A-DE4B2352A6E9}"/>
              </a:ext>
            </a:extLst>
          </p:cNvPr>
          <p:cNvSpPr/>
          <p:nvPr/>
        </p:nvSpPr>
        <p:spPr>
          <a:xfrm>
            <a:off x="527160" y="4595426"/>
            <a:ext cx="1219200" cy="101600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15" descr="A person holding a baby&#10;&#10;Description automatically generated">
            <a:extLst>
              <a:ext uri="{FF2B5EF4-FFF2-40B4-BE49-F238E27FC236}">
                <a16:creationId xmlns:a16="http://schemas.microsoft.com/office/drawing/2014/main" id="{0523FF8C-8919-F64D-B485-886B0C470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84" y="2378796"/>
            <a:ext cx="3359630" cy="3359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242F34-9A2D-8445-A5EA-44C256BB8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98" y="513375"/>
            <a:ext cx="5007416" cy="22232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21DEF5-CD37-4630-9E34-757F03D888A7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74173E-0353-4A8E-917F-CE6D4C1B4459}"/>
              </a:ext>
            </a:extLst>
          </p:cNvPr>
          <p:cNvSpPr/>
          <p:nvPr/>
        </p:nvSpPr>
        <p:spPr>
          <a:xfrm>
            <a:off x="252360" y="613990"/>
            <a:ext cx="41247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8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7483C5-B713-4FF5-82DF-6410F040F65D}"/>
              </a:ext>
            </a:extLst>
          </p:cNvPr>
          <p:cNvSpPr txBox="1"/>
          <p:nvPr/>
        </p:nvSpPr>
        <p:spPr>
          <a:xfrm>
            <a:off x="182880" y="20374"/>
            <a:ext cx="896112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con: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ạ.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con: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nọ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rìa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nghiền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mỉm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lướt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ở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9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3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8955EB-10E0-4FBA-8D9E-02AE0E3132D2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6F14E-5ABF-40E8-8283-01C14B601209}"/>
              </a:ext>
            </a:extLst>
          </p:cNvPr>
          <p:cNvSpPr/>
          <p:nvPr/>
        </p:nvSpPr>
        <p:spPr>
          <a:xfrm>
            <a:off x="252360" y="613990"/>
            <a:ext cx="41247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60298F40-D721-4188-BEEA-77A5C1CB5FEE}"/>
              </a:ext>
            </a:extLst>
          </p:cNvPr>
          <p:cNvSpPr/>
          <p:nvPr/>
        </p:nvSpPr>
        <p:spPr>
          <a:xfrm>
            <a:off x="956603" y="2838351"/>
            <a:ext cx="2138290" cy="1801218"/>
          </a:xfrm>
          <a:prstGeom prst="hear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4F9840-0A9C-4A65-8A0E-357152A6E95C}"/>
              </a:ext>
            </a:extLst>
          </p:cNvPr>
          <p:cNvSpPr/>
          <p:nvPr/>
        </p:nvSpPr>
        <p:spPr>
          <a:xfrm>
            <a:off x="3896751" y="1520222"/>
            <a:ext cx="4846320" cy="1051559"/>
          </a:xfrm>
          <a:prstGeom prst="round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2C72E1-64C6-4757-8B12-6132BF6663B8}"/>
              </a:ext>
            </a:extLst>
          </p:cNvPr>
          <p:cNvSpPr/>
          <p:nvPr/>
        </p:nvSpPr>
        <p:spPr>
          <a:xfrm>
            <a:off x="3896751" y="3010780"/>
            <a:ext cx="4846320" cy="1456360"/>
          </a:xfrm>
          <a:prstGeom prst="round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C47F10-7DB9-4616-9B8A-98300DE6B976}"/>
              </a:ext>
            </a:extLst>
          </p:cNvPr>
          <p:cNvSpPr/>
          <p:nvPr/>
        </p:nvSpPr>
        <p:spPr>
          <a:xfrm>
            <a:off x="3896751" y="4811998"/>
            <a:ext cx="4846320" cy="10515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3FF5F7-4244-4E3E-8DFD-F9113CA8DBAD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9B91DB-D52A-47CC-B1D7-E02D3ED79628}"/>
              </a:ext>
            </a:extLst>
          </p:cNvPr>
          <p:cNvSpPr/>
          <p:nvPr/>
        </p:nvSpPr>
        <p:spPr>
          <a:xfrm>
            <a:off x="252360" y="613990"/>
            <a:ext cx="41247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879855-6EDB-4055-A724-BB20B9A24725}"/>
              </a:ext>
            </a:extLst>
          </p:cNvPr>
          <p:cNvSpPr/>
          <p:nvPr/>
        </p:nvSpPr>
        <p:spPr>
          <a:xfrm>
            <a:off x="252360" y="1828801"/>
            <a:ext cx="1250495" cy="2645463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A1660-DBC7-4165-8600-2265B6D8FDBA}"/>
              </a:ext>
            </a:extLst>
          </p:cNvPr>
          <p:cNvSpPr/>
          <p:nvPr/>
        </p:nvSpPr>
        <p:spPr>
          <a:xfrm>
            <a:off x="5174565" y="1828802"/>
            <a:ext cx="1315206" cy="264546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7E1B31-C34B-4855-8B3B-E9A2A545B217}"/>
              </a:ext>
            </a:extLst>
          </p:cNvPr>
          <p:cNvSpPr/>
          <p:nvPr/>
        </p:nvSpPr>
        <p:spPr>
          <a:xfrm>
            <a:off x="1676146" y="1492342"/>
            <a:ext cx="2700998" cy="886264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mời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743DE-1691-484C-A773-5692CB505A9C}"/>
              </a:ext>
            </a:extLst>
          </p:cNvPr>
          <p:cNvSpPr/>
          <p:nvPr/>
        </p:nvSpPr>
        <p:spPr>
          <a:xfrm>
            <a:off x="1683645" y="2681431"/>
            <a:ext cx="2700998" cy="886264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981C68-DC53-45A0-98CF-F5C9854AF7A2}"/>
              </a:ext>
            </a:extLst>
          </p:cNvPr>
          <p:cNvSpPr/>
          <p:nvPr/>
        </p:nvSpPr>
        <p:spPr>
          <a:xfrm>
            <a:off x="1676146" y="3924458"/>
            <a:ext cx="2700998" cy="8862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B2685-F732-41D7-90BC-B741952DD794}"/>
              </a:ext>
            </a:extLst>
          </p:cNvPr>
          <p:cNvSpPr/>
          <p:nvPr/>
        </p:nvSpPr>
        <p:spPr>
          <a:xfrm>
            <a:off x="6670561" y="1509264"/>
            <a:ext cx="2337329" cy="1615299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249A81-4D50-4264-B486-E228AA68C748}"/>
              </a:ext>
            </a:extLst>
          </p:cNvPr>
          <p:cNvSpPr/>
          <p:nvPr/>
        </p:nvSpPr>
        <p:spPr>
          <a:xfrm>
            <a:off x="6670561" y="3594664"/>
            <a:ext cx="2337329" cy="1218401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9239A-1020-4CBA-917E-627FC10A0562}"/>
              </a:ext>
            </a:extLst>
          </p:cNvPr>
          <p:cNvSpPr txBox="1"/>
          <p:nvPr/>
        </p:nvSpPr>
        <p:spPr>
          <a:xfrm>
            <a:off x="411762" y="5365658"/>
            <a:ext cx="8543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D5E04B-4BBD-45D4-A975-C51EBAC6B0BD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3026645" y="2378606"/>
            <a:ext cx="7499" cy="3028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85031F-F905-4675-9582-19DEFFB4045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026645" y="3567695"/>
            <a:ext cx="7499" cy="35676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1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449EF9-787B-CF44-B6C2-7593F65DC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9490"/>
              </p:ext>
            </p:extLst>
          </p:nvPr>
        </p:nvGraphicFramePr>
        <p:xfrm>
          <a:off x="912394" y="2167856"/>
          <a:ext cx="7319212" cy="445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606">
                  <a:extLst>
                    <a:ext uri="{9D8B030D-6E8A-4147-A177-3AD203B41FA5}">
                      <a16:colId xmlns:a16="http://schemas.microsoft.com/office/drawing/2014/main" val="2258042801"/>
                    </a:ext>
                  </a:extLst>
                </a:gridCol>
                <a:gridCol w="3659606">
                  <a:extLst>
                    <a:ext uri="{9D8B030D-6E8A-4147-A177-3AD203B41FA5}">
                      <a16:colId xmlns:a16="http://schemas.microsoft.com/office/drawing/2014/main" val="685384151"/>
                    </a:ext>
                  </a:extLst>
                </a:gridCol>
              </a:tblGrid>
              <a:tr h="166878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“trên mây”</a:t>
                      </a:r>
                    </a:p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“trong sóng”</a:t>
                      </a:r>
                    </a:p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66432"/>
                  </a:ext>
                </a:extLst>
              </a:tr>
              <a:tr h="1672193">
                <a:tc>
                  <a:txBody>
                    <a:bodyPr/>
                    <a:lstStyle/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3037"/>
                  </a:ext>
                </a:extLst>
              </a:tr>
              <a:tr h="1070113">
                <a:tc gridSpan="2">
                  <a:txBody>
                    <a:bodyPr/>
                    <a:lstStyle/>
                    <a:p>
                      <a:pPr algn="just"/>
                      <a:r>
                        <a:rPr lang="en-VN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573980"/>
                  </a:ext>
                </a:extLst>
              </a:tr>
            </a:tbl>
          </a:graphicData>
        </a:graphic>
      </p:graphicFrame>
      <p:pic>
        <p:nvPicPr>
          <p:cNvPr id="1026" name="Picture 2" descr="Ngàn năm mây trắng bây giờ còn bay | Báo Công an nhân dân điện tử">
            <a:extLst>
              <a:ext uri="{FF2B5EF4-FFF2-40B4-BE49-F238E27FC236}">
                <a16:creationId xmlns:a16="http://schemas.microsoft.com/office/drawing/2014/main" id="{159B8DCD-652F-6045-98EE-FE422D38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48" y="2617094"/>
            <a:ext cx="2281489" cy="119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Phân tích 2 khổ đầu bài Sóng hay nhất (13 mẫu) - Văn 12">
            <a:extLst>
              <a:ext uri="{FF2B5EF4-FFF2-40B4-BE49-F238E27FC236}">
                <a16:creationId xmlns:a16="http://schemas.microsoft.com/office/drawing/2014/main" id="{368109BA-ED53-6646-85D1-971143B5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63" y="2617094"/>
            <a:ext cx="2281489" cy="119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DEE160-6792-4541-9D3F-90DCBBE9214A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C6C9F-B9B1-41C1-ACBC-E7ED089CD889}"/>
              </a:ext>
            </a:extLst>
          </p:cNvPr>
          <p:cNvSpPr/>
          <p:nvPr/>
        </p:nvSpPr>
        <p:spPr>
          <a:xfrm>
            <a:off x="46420" y="639413"/>
            <a:ext cx="84039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55F615-0DE6-4FA1-98E0-9565DEFE45F5}"/>
              </a:ext>
            </a:extLst>
          </p:cNvPr>
          <p:cNvSpPr/>
          <p:nvPr/>
        </p:nvSpPr>
        <p:spPr>
          <a:xfrm>
            <a:off x="3230739" y="1341565"/>
            <a:ext cx="2682522" cy="596243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284B4-5B38-4CB1-B52A-5B7C8F9A2A4A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DE88E-638C-443B-B6BA-2B31BAE82B92}"/>
              </a:ext>
            </a:extLst>
          </p:cNvPr>
          <p:cNvSpPr/>
          <p:nvPr/>
        </p:nvSpPr>
        <p:spPr>
          <a:xfrm>
            <a:off x="46420" y="639413"/>
            <a:ext cx="84039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CDC28-15B0-46CD-93E7-8407ECAB0FD1}"/>
              </a:ext>
            </a:extLst>
          </p:cNvPr>
          <p:cNvSpPr txBox="1"/>
          <p:nvPr/>
        </p:nvSpPr>
        <p:spPr>
          <a:xfrm>
            <a:off x="2789160" y="4937768"/>
            <a:ext cx="6281864" cy="11541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ngao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nọ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3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r>
              <a:rPr lang="en-US" sz="23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US" sz="23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EB13C6-F85A-4276-BA10-0C76990D96D7}"/>
              </a:ext>
            </a:extLst>
          </p:cNvPr>
          <p:cNvSpPr txBox="1"/>
          <p:nvPr/>
        </p:nvSpPr>
        <p:spPr>
          <a:xfrm>
            <a:off x="370964" y="1263025"/>
            <a:ext cx="7754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41548-187C-4EE5-9407-5F740257D398}"/>
              </a:ext>
            </a:extLst>
          </p:cNvPr>
          <p:cNvSpPr txBox="1"/>
          <p:nvPr/>
        </p:nvSpPr>
        <p:spPr>
          <a:xfrm>
            <a:off x="2773773" y="2596418"/>
            <a:ext cx="6312637" cy="11541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r>
              <a:rPr lang="en-US" sz="23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bọn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3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B0B573-42BD-4C91-B8E3-1338403E4B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-88422" y="4261582"/>
            <a:ext cx="2863514" cy="2341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357026-0000-44A9-B358-7AA2B4FF2F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8" t="75412" r="4071"/>
          <a:stretch/>
        </p:blipFill>
        <p:spPr>
          <a:xfrm>
            <a:off x="-271548" y="2146416"/>
            <a:ext cx="3229765" cy="21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3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E16552-CF9D-6242-BABC-E8C358E43C7C}"/>
              </a:ext>
            </a:extLst>
          </p:cNvPr>
          <p:cNvSpPr/>
          <p:nvPr/>
        </p:nvSpPr>
        <p:spPr>
          <a:xfrm>
            <a:off x="1656886" y="1644974"/>
            <a:ext cx="6839952" cy="1552073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/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/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/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2493B9B-95DE-4547-9A0C-BCB8DE1C4C08}"/>
              </a:ext>
            </a:extLst>
          </p:cNvPr>
          <p:cNvSpPr/>
          <p:nvPr/>
        </p:nvSpPr>
        <p:spPr>
          <a:xfrm>
            <a:off x="1656886" y="3474777"/>
            <a:ext cx="6839952" cy="1552073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51A650-85BF-ED45-B18A-ABC9A34CF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131126" y="3270837"/>
            <a:ext cx="2147636" cy="1756013"/>
          </a:xfrm>
          <a:prstGeom prst="rect">
            <a:avLst/>
          </a:prstGeom>
        </p:spPr>
      </p:pic>
      <p:sp>
        <p:nvSpPr>
          <p:cNvPr id="30" name="Rectangle: Rounded Corners 15">
            <a:extLst>
              <a:ext uri="{FF2B5EF4-FFF2-40B4-BE49-F238E27FC236}">
                <a16:creationId xmlns:a16="http://schemas.microsoft.com/office/drawing/2014/main" id="{6A6E33C2-8231-4142-9252-D199B623898F}"/>
              </a:ext>
            </a:extLst>
          </p:cNvPr>
          <p:cNvSpPr/>
          <p:nvPr/>
        </p:nvSpPr>
        <p:spPr>
          <a:xfrm>
            <a:off x="1656886" y="5340956"/>
            <a:ext cx="6839952" cy="9530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xôi, cao rộng, rực rỡ sắc màu, chứa đựng biết bao điều bí ẩn</a:t>
            </a:r>
            <a:endParaRPr lang="en-BZ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C7A399E-3320-434D-88C7-E349578339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8" t="75412" r="4071"/>
          <a:stretch/>
        </p:blipFill>
        <p:spPr>
          <a:xfrm>
            <a:off x="-211016" y="1644974"/>
            <a:ext cx="3001502" cy="19828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6F560C7-94F8-1F45-B001-2BD2C733D4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1" y="5177163"/>
            <a:ext cx="1364606" cy="13646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72E38D-1626-4FC3-B1E0-1B717725320D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CB5020-31B3-4E15-B815-8347463FF1C7}"/>
              </a:ext>
            </a:extLst>
          </p:cNvPr>
          <p:cNvSpPr/>
          <p:nvPr/>
        </p:nvSpPr>
        <p:spPr>
          <a:xfrm>
            <a:off x="46420" y="639413"/>
            <a:ext cx="84039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0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0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6">
            <a:extLst>
              <a:ext uri="{FF2B5EF4-FFF2-40B4-BE49-F238E27FC236}">
                <a16:creationId xmlns:a16="http://schemas.microsoft.com/office/drawing/2014/main" id="{D7955111-7803-4E9D-B80D-FC391D43F459}"/>
              </a:ext>
            </a:extLst>
          </p:cNvPr>
          <p:cNvSpPr/>
          <p:nvPr/>
        </p:nvSpPr>
        <p:spPr>
          <a:xfrm>
            <a:off x="1833326" y="1810571"/>
            <a:ext cx="6717083" cy="139831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82F0C9-E91E-4E88-B299-E391FF485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 b="73333"/>
          <a:stretch/>
        </p:blipFill>
        <p:spPr>
          <a:xfrm>
            <a:off x="309968" y="1717090"/>
            <a:ext cx="2128395" cy="1586132"/>
          </a:xfrm>
          <a:prstGeom prst="rect">
            <a:avLst/>
          </a:prstGeom>
        </p:spPr>
      </p:pic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0C462AF8-7018-7345-A85F-1FD215EB71AC}"/>
              </a:ext>
            </a:extLst>
          </p:cNvPr>
          <p:cNvSpPr/>
          <p:nvPr/>
        </p:nvSpPr>
        <p:spPr>
          <a:xfrm>
            <a:off x="2435250" y="3997326"/>
            <a:ext cx="5806857" cy="12781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5F2FCD-313A-7349-AFAD-C4060B2C1C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5460">
            <a:off x="4617844" y="2926931"/>
            <a:ext cx="1148044" cy="1494160"/>
          </a:xfrm>
          <a:prstGeom prst="rect">
            <a:avLst/>
          </a:prstGeom>
        </p:spPr>
      </p:pic>
      <p:pic>
        <p:nvPicPr>
          <p:cNvPr id="8" name="图片 31759" descr="封面3">
            <a:extLst>
              <a:ext uri="{FF2B5EF4-FFF2-40B4-BE49-F238E27FC236}">
                <a16:creationId xmlns:a16="http://schemas.microsoft.com/office/drawing/2014/main" id="{6D1D8BDB-8BB0-4C8A-9009-2D1B8C398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7983">
            <a:off x="361183" y="4102977"/>
            <a:ext cx="1773402" cy="19960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EC271F-39C6-4D13-BEDA-53218F027715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11A2BD-B40D-4B33-902E-D8FABA3BAFD8}"/>
              </a:ext>
            </a:extLst>
          </p:cNvPr>
          <p:cNvSpPr/>
          <p:nvPr/>
        </p:nvSpPr>
        <p:spPr>
          <a:xfrm>
            <a:off x="46420" y="639413"/>
            <a:ext cx="84039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2C1B0-2DB6-495E-A4FA-CDF4E0EA713C}"/>
              </a:ext>
            </a:extLst>
          </p:cNvPr>
          <p:cNvSpPr txBox="1"/>
          <p:nvPr/>
        </p:nvSpPr>
        <p:spPr>
          <a:xfrm>
            <a:off x="383585" y="1128383"/>
            <a:ext cx="360836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318F77-C195-423D-8314-E26AB4B1FE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5460">
            <a:off x="4617843" y="4963040"/>
            <a:ext cx="1148044" cy="1494160"/>
          </a:xfrm>
          <a:prstGeom prst="rect">
            <a:avLst/>
          </a:prstGeom>
        </p:spPr>
      </p:pic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id="{1F2FF8EA-024D-4012-B2E2-F524694BD750}"/>
              </a:ext>
            </a:extLst>
          </p:cNvPr>
          <p:cNvSpPr/>
          <p:nvPr/>
        </p:nvSpPr>
        <p:spPr>
          <a:xfrm>
            <a:off x="3140192" y="6063868"/>
            <a:ext cx="4103345" cy="5371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5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/>
      <p:bldP spid="13" grpId="0"/>
      <p:bldP spid="14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2D5108-F8D2-46D6-8CD7-FDD033F4C23D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9F411-AAF0-40D1-AB25-94E15BFDEBDA}"/>
              </a:ext>
            </a:extLst>
          </p:cNvPr>
          <p:cNvSpPr/>
          <p:nvPr/>
        </p:nvSpPr>
        <p:spPr>
          <a:xfrm>
            <a:off x="46420" y="639413"/>
            <a:ext cx="84039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97270-5A94-4D58-BC39-36DAEEF1228D}"/>
              </a:ext>
            </a:extLst>
          </p:cNvPr>
          <p:cNvSpPr txBox="1"/>
          <p:nvPr/>
        </p:nvSpPr>
        <p:spPr>
          <a:xfrm>
            <a:off x="393894" y="1116467"/>
            <a:ext cx="699164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136A7-14EA-43D1-9F3A-2FEA05AEDCF0}"/>
              </a:ext>
            </a:extLst>
          </p:cNvPr>
          <p:cNvSpPr txBox="1"/>
          <p:nvPr/>
        </p:nvSpPr>
        <p:spPr>
          <a:xfrm>
            <a:off x="2703733" y="4324924"/>
            <a:ext cx="6281864" cy="8002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3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nói: “Hãy đến rìa biển cả, nhắm nghiền mắt lại, cậu sẽ được làn sóng nâng đi”. </a:t>
            </a:r>
            <a:endParaRPr lang="en-US" sz="23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516B7-E148-4CAC-8CF3-41EBE88D8E18}"/>
              </a:ext>
            </a:extLst>
          </p:cNvPr>
          <p:cNvSpPr txBox="1"/>
          <p:nvPr/>
        </p:nvSpPr>
        <p:spPr>
          <a:xfrm>
            <a:off x="2716184" y="2320586"/>
            <a:ext cx="6312637" cy="8002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3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 đáp: “Hãy đến nơi tận cùng trái đất, đưa tay lên trời, cậu sẽ được nhấc bổng lên tận tầng mây”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B7E56-939A-4744-B26D-112B6928D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137858" y="3484444"/>
            <a:ext cx="2565875" cy="2097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5D007D-C3CF-4585-8BAF-DA58FD03B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8" t="75412" r="4071"/>
          <a:stretch/>
        </p:blipFill>
        <p:spPr>
          <a:xfrm>
            <a:off x="-51410" y="1838198"/>
            <a:ext cx="2944409" cy="1945173"/>
          </a:xfrm>
          <a:prstGeom prst="rect">
            <a:avLst/>
          </a:prstGeom>
        </p:spPr>
      </p:pic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8677FCBE-5E05-4B49-94E7-FD5BB5D8376B}"/>
              </a:ext>
            </a:extLst>
          </p:cNvPr>
          <p:cNvSpPr/>
          <p:nvPr/>
        </p:nvSpPr>
        <p:spPr>
          <a:xfrm>
            <a:off x="3700434" y="5738552"/>
            <a:ext cx="4529165" cy="8002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Z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8C737B-ACA2-40B1-9EFD-4D54A85B41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50" y="5406630"/>
            <a:ext cx="1364606" cy="13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8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42F44A-9508-4BE6-B141-21DC91745BA7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2D549-2236-4D8C-93A6-BD3F5509097C}"/>
              </a:ext>
            </a:extLst>
          </p:cNvPr>
          <p:cNvSpPr/>
          <p:nvPr/>
        </p:nvSpPr>
        <p:spPr>
          <a:xfrm>
            <a:off x="46420" y="639413"/>
            <a:ext cx="84039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ED984AE-7E7D-463D-A869-5929DD64430B}"/>
              </a:ext>
            </a:extLst>
          </p:cNvPr>
          <p:cNvSpPr/>
          <p:nvPr/>
        </p:nvSpPr>
        <p:spPr>
          <a:xfrm>
            <a:off x="795988" y="2446767"/>
            <a:ext cx="7775203" cy="80899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188F2FC-5791-4D38-BF6A-726F5444C29B}"/>
              </a:ext>
            </a:extLst>
          </p:cNvPr>
          <p:cNvSpPr/>
          <p:nvPr/>
        </p:nvSpPr>
        <p:spPr>
          <a:xfrm>
            <a:off x="810112" y="3692766"/>
            <a:ext cx="5162915" cy="1786597"/>
          </a:xfrm>
          <a:prstGeom prst="wedgeRoundRectCallout">
            <a:avLst>
              <a:gd name="adj1" fmla="val -20956"/>
              <a:gd name="adj2" fmla="val -71329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A364DB6-AD27-495E-B7BA-5839C1611870}"/>
              </a:ext>
            </a:extLst>
          </p:cNvPr>
          <p:cNvSpPr/>
          <p:nvPr/>
        </p:nvSpPr>
        <p:spPr>
          <a:xfrm>
            <a:off x="6310652" y="3692766"/>
            <a:ext cx="2260539" cy="1786597"/>
          </a:xfrm>
          <a:prstGeom prst="wedgeRoundRectCallout">
            <a:avLst>
              <a:gd name="adj1" fmla="val 23830"/>
              <a:gd name="adj2" fmla="val -70428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D4550-D791-4E86-8651-4842B451B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58" y="662697"/>
            <a:ext cx="5039742" cy="2237645"/>
          </a:xfrm>
          <a:prstGeom prst="rect">
            <a:avLst/>
          </a:prstGeom>
        </p:spPr>
      </p:pic>
      <p:pic>
        <p:nvPicPr>
          <p:cNvPr id="33" name="Picture 32" descr="A picture containing dark&#10;&#10;Description automatically generated">
            <a:extLst>
              <a:ext uri="{FF2B5EF4-FFF2-40B4-BE49-F238E27FC236}">
                <a16:creationId xmlns:a16="http://schemas.microsoft.com/office/drawing/2014/main" id="{D964733C-2EB4-4FE0-9004-C0B65330E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047" y="4028604"/>
            <a:ext cx="10466363" cy="37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7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BEF556-9D8C-43AA-A260-491D0945703B}"/>
              </a:ext>
            </a:extLst>
          </p:cNvPr>
          <p:cNvSpPr/>
          <p:nvPr/>
        </p:nvSpPr>
        <p:spPr>
          <a:xfrm>
            <a:off x="3203676" y="255621"/>
            <a:ext cx="273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KHỞI ĐỘNG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667257-A62A-4322-A120-8F0BC3C53312}"/>
              </a:ext>
            </a:extLst>
          </p:cNvPr>
          <p:cNvSpPr/>
          <p:nvPr/>
        </p:nvSpPr>
        <p:spPr>
          <a:xfrm>
            <a:off x="3059722" y="975519"/>
            <a:ext cx="3024554" cy="55643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oup of toys&#10;&#10;Description automatically generated with low confidence">
            <a:extLst>
              <a:ext uri="{FF2B5EF4-FFF2-40B4-BE49-F238E27FC236}">
                <a16:creationId xmlns:a16="http://schemas.microsoft.com/office/drawing/2014/main" id="{3458544C-3365-4299-9F1B-28CE44B5E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8264" b="-1"/>
          <a:stretch/>
        </p:blipFill>
        <p:spPr>
          <a:xfrm>
            <a:off x="-7035" y="2806251"/>
            <a:ext cx="2979941" cy="320100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3DD9C5C-79E9-40C0-B47F-1C862562B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3657"/>
          <a:stretch/>
        </p:blipFill>
        <p:spPr>
          <a:xfrm>
            <a:off x="2823123" y="975519"/>
            <a:ext cx="6234400" cy="6042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BD0E0C-B569-4F68-B0CE-733095D00705}"/>
              </a:ext>
            </a:extLst>
          </p:cNvPr>
          <p:cNvSpPr txBox="1"/>
          <p:nvPr/>
        </p:nvSpPr>
        <p:spPr>
          <a:xfrm>
            <a:off x="3914437" y="2844515"/>
            <a:ext cx="45133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3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35C8C46-752E-4387-98F1-5C3CC07C577A}"/>
              </a:ext>
            </a:extLst>
          </p:cNvPr>
          <p:cNvSpPr/>
          <p:nvPr/>
        </p:nvSpPr>
        <p:spPr>
          <a:xfrm>
            <a:off x="670949" y="1534090"/>
            <a:ext cx="2817743" cy="2668656"/>
          </a:xfrm>
          <a:prstGeom prst="ellipse">
            <a:avLst/>
          </a:prstGeom>
          <a:solidFill>
            <a:srgbClr val="F9EDF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FF206D-10D0-4CA1-A73D-41FBD286B37D}"/>
              </a:ext>
            </a:extLst>
          </p:cNvPr>
          <p:cNvSpPr/>
          <p:nvPr/>
        </p:nvSpPr>
        <p:spPr>
          <a:xfrm>
            <a:off x="942749" y="1711577"/>
            <a:ext cx="2335427" cy="224960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375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từ chối của em bé</a:t>
            </a:r>
            <a:endParaRPr lang="en-US" sz="3375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9C1A5DD4-0D58-4DF6-AE6C-F0EEFD11E5EC}"/>
              </a:ext>
            </a:extLst>
          </p:cNvPr>
          <p:cNvSpPr/>
          <p:nvPr/>
        </p:nvSpPr>
        <p:spPr>
          <a:xfrm>
            <a:off x="4440472" y="1639687"/>
            <a:ext cx="4220936" cy="1201319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id="{E509D931-9489-4F5C-8597-45ED77CCD0E4}"/>
              </a:ext>
            </a:extLst>
          </p:cNvPr>
          <p:cNvSpPr/>
          <p:nvPr/>
        </p:nvSpPr>
        <p:spPr>
          <a:xfrm>
            <a:off x="4440469" y="3001427"/>
            <a:ext cx="4220936" cy="1201319"/>
          </a:xfrm>
          <a:prstGeom prst="roundRect">
            <a:avLst>
              <a:gd name="adj" fmla="val 50000"/>
            </a:avLst>
          </a:prstGeom>
          <a:solidFill>
            <a:srgbClr val="FFEF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D2BAA-FA9B-4720-90BF-541DBF716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3412834" y="2841929"/>
            <a:ext cx="1746092" cy="1361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3EDAA9-ECEB-824C-B9A4-91130F7B40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3326266" y="1465252"/>
            <a:ext cx="1746092" cy="1361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FB8D9-74CD-0B45-946A-4E49BF196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9" y="1930975"/>
            <a:ext cx="1823938" cy="1792930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E72C8308-4233-D747-9DAD-8DCDDBF31D07}"/>
              </a:ext>
            </a:extLst>
          </p:cNvPr>
          <p:cNvSpPr/>
          <p:nvPr/>
        </p:nvSpPr>
        <p:spPr>
          <a:xfrm>
            <a:off x="1394690" y="4362243"/>
            <a:ext cx="7059993" cy="95303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mong mỏi, chờ đợi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chiến thắng những cuộc phiêu du</a:t>
            </a:r>
            <a:endParaRPr lang="en-BZ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18E1F-131E-3D4B-8B67-DC880ED2E7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6" y="4198451"/>
            <a:ext cx="1364606" cy="1364606"/>
          </a:xfrm>
          <a:prstGeom prst="rect">
            <a:avLst/>
          </a:prstGeom>
        </p:spPr>
      </p:pic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D3A4AC5-53A4-4A4F-9762-22F2A6420601}"/>
              </a:ext>
            </a:extLst>
          </p:cNvPr>
          <p:cNvSpPr/>
          <p:nvPr/>
        </p:nvSpPr>
        <p:spPr>
          <a:xfrm>
            <a:off x="1394690" y="5448809"/>
            <a:ext cx="7059993" cy="965668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được ở bên mẹ, làm mẹ vui và được mẹ yêu thương, che chở</a:t>
            </a:r>
            <a:endParaRPr lang="en-BZ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2FEADC-ADFF-8944-A7BE-82CEA48970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3" y="5213664"/>
            <a:ext cx="1364606" cy="13646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35FB06-B63B-4F15-B41A-B1D73BC47B45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4D2CD-C059-4B0A-AB41-E4097CE03ED3}"/>
              </a:ext>
            </a:extLst>
          </p:cNvPr>
          <p:cNvSpPr/>
          <p:nvPr/>
        </p:nvSpPr>
        <p:spPr>
          <a:xfrm>
            <a:off x="225277" y="639413"/>
            <a:ext cx="35493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4602B7-105E-4C02-BA7D-D1EE34B28D07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9F70A1-4F9A-4615-B80D-2308305AE9AB}"/>
              </a:ext>
            </a:extLst>
          </p:cNvPr>
          <p:cNvSpPr/>
          <p:nvPr/>
        </p:nvSpPr>
        <p:spPr>
          <a:xfrm>
            <a:off x="220685" y="639413"/>
            <a:ext cx="31927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22B0B2-8326-44C8-AB7B-B6761D6E4932}"/>
              </a:ext>
            </a:extLst>
          </p:cNvPr>
          <p:cNvSpPr/>
          <p:nvPr/>
        </p:nvSpPr>
        <p:spPr>
          <a:xfrm>
            <a:off x="3712919" y="1170169"/>
            <a:ext cx="2194560" cy="64711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+mj-lt"/>
              </a:rPr>
              <a:t>Hai trò chơi: 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891B8-3C70-4A18-849F-501430F130EF}"/>
              </a:ext>
            </a:extLst>
          </p:cNvPr>
          <p:cNvSpPr txBox="1"/>
          <p:nvPr/>
        </p:nvSpPr>
        <p:spPr>
          <a:xfrm>
            <a:off x="220684" y="2092244"/>
            <a:ext cx="5560186" cy="14465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ạ. </a:t>
            </a:r>
            <a:endParaRPr lang="en-US" sz="2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1DC2F-2551-4A27-BDFD-0723B85825F4}"/>
              </a:ext>
            </a:extLst>
          </p:cNvPr>
          <p:cNvSpPr txBox="1"/>
          <p:nvPr/>
        </p:nvSpPr>
        <p:spPr>
          <a:xfrm>
            <a:off x="220685" y="3790104"/>
            <a:ext cx="5560185" cy="1785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vang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ở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3E9843F-6C49-45E4-B379-CC7140F1EFE3}"/>
              </a:ext>
            </a:extLst>
          </p:cNvPr>
          <p:cNvSpPr/>
          <p:nvPr/>
        </p:nvSpPr>
        <p:spPr>
          <a:xfrm>
            <a:off x="6274190" y="2024038"/>
            <a:ext cx="2649125" cy="1582962"/>
          </a:xfrm>
          <a:prstGeom prst="wedgeRoundRectCallout">
            <a:avLst>
              <a:gd name="adj1" fmla="val -67424"/>
              <a:gd name="adj2" fmla="val -28915"/>
              <a:gd name="adj3" fmla="val 16667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28A4AF1-270F-4258-9C73-51908C8B8424}"/>
              </a:ext>
            </a:extLst>
          </p:cNvPr>
          <p:cNvSpPr/>
          <p:nvPr/>
        </p:nvSpPr>
        <p:spPr>
          <a:xfrm>
            <a:off x="6274190" y="3924886"/>
            <a:ext cx="2649125" cy="1650322"/>
          </a:xfrm>
          <a:prstGeom prst="wedgeRoundRectCallout">
            <a:avLst>
              <a:gd name="adj1" fmla="val -67424"/>
              <a:gd name="adj2" fmla="val -28915"/>
              <a:gd name="adj3" fmla="val 16667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là sóng, mẹ là bờ biển, con sẽ lăn, lăn, lăn và vỗ vào gối mẹ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6AEE7F8F-49F6-4739-8DE4-79422DECAB71}"/>
              </a:ext>
            </a:extLst>
          </p:cNvPr>
          <p:cNvSpPr/>
          <p:nvPr/>
        </p:nvSpPr>
        <p:spPr>
          <a:xfrm>
            <a:off x="1382096" y="5765119"/>
            <a:ext cx="6602987" cy="95303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BZ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89E219-6313-4580-A7C4-04FA028DC5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0" y="5536284"/>
            <a:ext cx="1364606" cy="13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856C87-BF07-4A94-B07D-A55F111E093E}"/>
              </a:ext>
            </a:extLst>
          </p:cNvPr>
          <p:cNvSpPr/>
          <p:nvPr/>
        </p:nvSpPr>
        <p:spPr>
          <a:xfrm>
            <a:off x="122211" y="118909"/>
            <a:ext cx="31927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518C4F-5D00-482D-B000-E16DB1940FBF}"/>
              </a:ext>
            </a:extLst>
          </p:cNvPr>
          <p:cNvSpPr/>
          <p:nvPr/>
        </p:nvSpPr>
        <p:spPr>
          <a:xfrm>
            <a:off x="2659269" y="689207"/>
            <a:ext cx="3825461" cy="64711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68C9E3-3517-4B12-A41B-CF32FEC8D115}"/>
              </a:ext>
            </a:extLst>
          </p:cNvPr>
          <p:cNvSpPr/>
          <p:nvPr/>
        </p:nvSpPr>
        <p:spPr>
          <a:xfrm>
            <a:off x="122211" y="1547446"/>
            <a:ext cx="4403143" cy="50369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3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F0AE63-628B-4EA8-AE75-0DF95FACC092}"/>
              </a:ext>
            </a:extLst>
          </p:cNvPr>
          <p:cNvSpPr/>
          <p:nvPr/>
        </p:nvSpPr>
        <p:spPr>
          <a:xfrm>
            <a:off x="4670477" y="1547446"/>
            <a:ext cx="4417256" cy="50369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355FE-167C-48DD-B675-E1F0F15233F4}"/>
              </a:ext>
            </a:extLst>
          </p:cNvPr>
          <p:cNvSpPr txBox="1"/>
          <p:nvPr/>
        </p:nvSpPr>
        <p:spPr>
          <a:xfrm>
            <a:off x="320261" y="4854553"/>
            <a:ext cx="410143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ED9B7-2071-46F9-BC7D-EAECE53B9747}"/>
              </a:ext>
            </a:extLst>
          </p:cNvPr>
          <p:cNvSpPr txBox="1"/>
          <p:nvPr/>
        </p:nvSpPr>
        <p:spPr>
          <a:xfrm>
            <a:off x="207717" y="1832604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9E0E6-78FF-4314-BD4E-81F2A30A7819}"/>
              </a:ext>
            </a:extLst>
          </p:cNvPr>
          <p:cNvSpPr txBox="1"/>
          <p:nvPr/>
        </p:nvSpPr>
        <p:spPr>
          <a:xfrm>
            <a:off x="358518" y="2387513"/>
            <a:ext cx="411500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FEC951-00CC-4A5C-8D13-6AF81DB9CDEC}"/>
              </a:ext>
            </a:extLst>
          </p:cNvPr>
          <p:cNvSpPr txBox="1"/>
          <p:nvPr/>
        </p:nvSpPr>
        <p:spPr>
          <a:xfrm>
            <a:off x="320261" y="3525123"/>
            <a:ext cx="410143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5E0457-C318-4333-B1E2-2BF42D92E864}"/>
              </a:ext>
            </a:extLst>
          </p:cNvPr>
          <p:cNvSpPr txBox="1"/>
          <p:nvPr/>
        </p:nvSpPr>
        <p:spPr>
          <a:xfrm>
            <a:off x="4821880" y="4854552"/>
            <a:ext cx="419990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300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ở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quyện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97F901-97CE-4E3D-A59F-5D274B5F32CA}"/>
              </a:ext>
            </a:extLst>
          </p:cNvPr>
          <p:cNvSpPr txBox="1"/>
          <p:nvPr/>
        </p:nvSpPr>
        <p:spPr>
          <a:xfrm>
            <a:off x="4892307" y="1849758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41A05A-5F17-4858-9AF4-FDDBFEFB54D7}"/>
              </a:ext>
            </a:extLst>
          </p:cNvPr>
          <p:cNvSpPr txBox="1"/>
          <p:nvPr/>
        </p:nvSpPr>
        <p:spPr>
          <a:xfrm>
            <a:off x="4821880" y="2387513"/>
            <a:ext cx="426585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chở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DC8C16-9A23-47E6-8E0A-726B2695C48A}"/>
              </a:ext>
            </a:extLst>
          </p:cNvPr>
          <p:cNvSpPr txBox="1"/>
          <p:nvPr/>
        </p:nvSpPr>
        <p:spPr>
          <a:xfrm>
            <a:off x="4779150" y="3429000"/>
            <a:ext cx="434111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dung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7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510B9-A8F6-4657-A995-121D153F4F67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93775-5186-464D-94E0-ADD63F2C38CB}"/>
              </a:ext>
            </a:extLst>
          </p:cNvPr>
          <p:cNvSpPr/>
          <p:nvPr/>
        </p:nvSpPr>
        <p:spPr>
          <a:xfrm>
            <a:off x="220685" y="639413"/>
            <a:ext cx="31927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6" descr="Ảnh có chứa trải, giường, cô bé, con mèo&#10;&#10;Mô tả được tạo tự động">
            <a:extLst>
              <a:ext uri="{FF2B5EF4-FFF2-40B4-BE49-F238E27FC236}">
                <a16:creationId xmlns:a16="http://schemas.microsoft.com/office/drawing/2014/main" id="{A4386D57-24B1-4BD3-AA1B-E74ECCE9D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r="32671" b="-1"/>
          <a:stretch/>
        </p:blipFill>
        <p:spPr>
          <a:xfrm>
            <a:off x="108144" y="1077527"/>
            <a:ext cx="4961206" cy="573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735A05E5-0D96-4642-B2D7-C9C954C9FBD8}"/>
              </a:ext>
            </a:extLst>
          </p:cNvPr>
          <p:cNvSpPr/>
          <p:nvPr/>
        </p:nvSpPr>
        <p:spPr>
          <a:xfrm>
            <a:off x="5528603" y="2019424"/>
            <a:ext cx="3249638" cy="136460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endParaRPr lang="en-BZ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ADF51610-E575-474D-AA63-574EF64B45F4}"/>
              </a:ext>
            </a:extLst>
          </p:cNvPr>
          <p:cNvSpPr/>
          <p:nvPr/>
        </p:nvSpPr>
        <p:spPr>
          <a:xfrm>
            <a:off x="5528603" y="4464957"/>
            <a:ext cx="3249638" cy="136460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la,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cửu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C653D5-8766-4ECF-96ED-BC4D05B01C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119" y="3384029"/>
            <a:ext cx="1364606" cy="13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ết quả hình ảnh cho माँ और बच्चा">
            <a:extLst>
              <a:ext uri="{FF2B5EF4-FFF2-40B4-BE49-F238E27FC236}">
                <a16:creationId xmlns:a16="http://schemas.microsoft.com/office/drawing/2014/main" id="{12C53C8A-E768-4EED-96BD-D74545094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9152"/>
          <a:stretch/>
        </p:blipFill>
        <p:spPr bwMode="auto">
          <a:xfrm>
            <a:off x="6649013" y="1565310"/>
            <a:ext cx="2033838" cy="2033838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A4126B4-DE32-EA4B-96F4-72638FFFB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36236"/>
              </p:ext>
            </p:extLst>
          </p:nvPr>
        </p:nvGraphicFramePr>
        <p:xfrm>
          <a:off x="220062" y="2262370"/>
          <a:ext cx="5965659" cy="395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553">
                  <a:extLst>
                    <a:ext uri="{9D8B030D-6E8A-4147-A177-3AD203B41FA5}">
                      <a16:colId xmlns:a16="http://schemas.microsoft.com/office/drawing/2014/main" val="1618837232"/>
                    </a:ext>
                  </a:extLst>
                </a:gridCol>
                <a:gridCol w="2180236">
                  <a:extLst>
                    <a:ext uri="{9D8B030D-6E8A-4147-A177-3AD203B41FA5}">
                      <a16:colId xmlns:a16="http://schemas.microsoft.com/office/drawing/2014/main" val="2991047054"/>
                    </a:ext>
                  </a:extLst>
                </a:gridCol>
                <a:gridCol w="1796870">
                  <a:extLst>
                    <a:ext uri="{9D8B030D-6E8A-4147-A177-3AD203B41FA5}">
                      <a16:colId xmlns:a16="http://schemas.microsoft.com/office/drawing/2014/main" val="116848923"/>
                    </a:ext>
                  </a:extLst>
                </a:gridCol>
              </a:tblGrid>
              <a:tr h="785339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 cổ tích về loài người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43368"/>
                  </a:ext>
                </a:extLst>
              </a:tr>
              <a:tr h="785339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tiếng trong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VN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dòng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919242"/>
                  </a:ext>
                </a:extLst>
              </a:tr>
              <a:tr h="785339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419800"/>
                  </a:ext>
                </a:extLst>
              </a:tr>
              <a:tr h="785339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VN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45441"/>
                  </a:ext>
                </a:extLst>
              </a:tr>
              <a:tr h="785339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VN" sz="2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38169"/>
                  </a:ext>
                </a:extLst>
              </a:tr>
            </a:tbl>
          </a:graphicData>
        </a:graphic>
      </p:graphicFrame>
      <p:pic>
        <p:nvPicPr>
          <p:cNvPr id="8" name="Picture 2" descr="Kết quả hình ảnh cho माँ और बच्चा">
            <a:extLst>
              <a:ext uri="{FF2B5EF4-FFF2-40B4-BE49-F238E27FC236}">
                <a16:creationId xmlns:a16="http://schemas.microsoft.com/office/drawing/2014/main" id="{C0D06A0B-20C4-3C43-AD02-3E1382B22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4" r="-3" b="28555"/>
          <a:stretch/>
        </p:blipFill>
        <p:spPr bwMode="auto">
          <a:xfrm>
            <a:off x="6649013" y="4126897"/>
            <a:ext cx="2091690" cy="209169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2B32C8-F0AB-4605-9AD8-52DCAC5EED5D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0851D1-0AC3-4C62-998B-1B8E231D38D7}"/>
              </a:ext>
            </a:extLst>
          </p:cNvPr>
          <p:cNvSpPr/>
          <p:nvPr/>
        </p:nvSpPr>
        <p:spPr>
          <a:xfrm>
            <a:off x="149453" y="639413"/>
            <a:ext cx="60362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5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F8B18E-9350-4970-A78C-47B76D59194B}"/>
              </a:ext>
            </a:extLst>
          </p:cNvPr>
          <p:cNvSpPr/>
          <p:nvPr/>
        </p:nvSpPr>
        <p:spPr>
          <a:xfrm>
            <a:off x="1826326" y="1487194"/>
            <a:ext cx="2682522" cy="596243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0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4A9B26-11DF-42D4-AAEE-20E84492974A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4DA00-47EE-4D3F-9EE4-3B224D2D00F2}"/>
              </a:ext>
            </a:extLst>
          </p:cNvPr>
          <p:cNvSpPr/>
          <p:nvPr/>
        </p:nvSpPr>
        <p:spPr>
          <a:xfrm>
            <a:off x="149453" y="639413"/>
            <a:ext cx="60362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5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5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AEA1E6-053E-48FE-93D3-1CE140535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46580"/>
              </p:ext>
            </p:extLst>
          </p:nvPr>
        </p:nvGraphicFramePr>
        <p:xfrm>
          <a:off x="548641" y="1242279"/>
          <a:ext cx="8260706" cy="52007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1723">
                  <a:extLst>
                    <a:ext uri="{9D8B030D-6E8A-4147-A177-3AD203B41FA5}">
                      <a16:colId xmlns:a16="http://schemas.microsoft.com/office/drawing/2014/main" val="271882966"/>
                    </a:ext>
                  </a:extLst>
                </a:gridCol>
                <a:gridCol w="3255810">
                  <a:extLst>
                    <a:ext uri="{9D8B030D-6E8A-4147-A177-3AD203B41FA5}">
                      <a16:colId xmlns:a16="http://schemas.microsoft.com/office/drawing/2014/main" val="2982341395"/>
                    </a:ext>
                  </a:extLst>
                </a:gridCol>
                <a:gridCol w="2743173">
                  <a:extLst>
                    <a:ext uri="{9D8B030D-6E8A-4147-A177-3AD203B41FA5}">
                      <a16:colId xmlns:a16="http://schemas.microsoft.com/office/drawing/2014/main" val="1018496826"/>
                    </a:ext>
                  </a:extLst>
                </a:gridCol>
              </a:tblGrid>
              <a:tr h="98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endParaRPr lang="en-US" sz="2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62471"/>
                  </a:ext>
                </a:extLst>
              </a:tr>
              <a:tr h="847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063315"/>
                  </a:ext>
                </a:extLst>
              </a:tr>
              <a:tr h="1071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667821"/>
                  </a:ext>
                </a:extLst>
              </a:tr>
              <a:tr h="69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522522"/>
                  </a:ext>
                </a:extLst>
              </a:tr>
              <a:tr h="1607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2159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977EFA-EA84-4471-B302-C0D553F3C299}"/>
              </a:ext>
            </a:extLst>
          </p:cNvPr>
          <p:cNvSpPr txBox="1"/>
          <p:nvPr/>
        </p:nvSpPr>
        <p:spPr>
          <a:xfrm>
            <a:off x="3935437" y="2378725"/>
            <a:ext cx="1273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911DD-0633-4F28-BA51-273653171AAA}"/>
              </a:ext>
            </a:extLst>
          </p:cNvPr>
          <p:cNvSpPr txBox="1"/>
          <p:nvPr/>
        </p:nvSpPr>
        <p:spPr>
          <a:xfrm>
            <a:off x="6185721" y="2378725"/>
            <a:ext cx="2623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8DA53F-91B4-402B-9EC2-DA8C1A8F3997}"/>
              </a:ext>
            </a:extLst>
          </p:cNvPr>
          <p:cNvSpPr txBox="1"/>
          <p:nvPr/>
        </p:nvSpPr>
        <p:spPr>
          <a:xfrm>
            <a:off x="2929597" y="3380976"/>
            <a:ext cx="3284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0FFDB2-A5C1-4823-9A41-027A774F852B}"/>
              </a:ext>
            </a:extLst>
          </p:cNvPr>
          <p:cNvSpPr txBox="1"/>
          <p:nvPr/>
        </p:nvSpPr>
        <p:spPr>
          <a:xfrm>
            <a:off x="6516311" y="3380976"/>
            <a:ext cx="1962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BB955D-EDCA-4EC8-97D0-75A20BB1A26E}"/>
              </a:ext>
            </a:extLst>
          </p:cNvPr>
          <p:cNvSpPr txBox="1"/>
          <p:nvPr/>
        </p:nvSpPr>
        <p:spPr>
          <a:xfrm>
            <a:off x="3822895" y="4244093"/>
            <a:ext cx="1498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3/2 ; 2/3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5CA359-3274-45C9-A957-0B1794757497}"/>
              </a:ext>
            </a:extLst>
          </p:cNvPr>
          <p:cNvSpPr txBox="1"/>
          <p:nvPr/>
        </p:nvSpPr>
        <p:spPr>
          <a:xfrm>
            <a:off x="6516311" y="4244094"/>
            <a:ext cx="1962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1E03F2-6B5B-4C07-8242-E511772BFB92}"/>
              </a:ext>
            </a:extLst>
          </p:cNvPr>
          <p:cNvSpPr txBox="1"/>
          <p:nvPr/>
        </p:nvSpPr>
        <p:spPr>
          <a:xfrm>
            <a:off x="2813538" y="5073327"/>
            <a:ext cx="5995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3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5" grpId="0"/>
      <p:bldP spid="17" grpId="0"/>
      <p:bldP spid="19" grpId="0"/>
      <p:bldP spid="21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9463CA-E201-45C3-A79C-F2210D191890}"/>
              </a:ext>
            </a:extLst>
          </p:cNvPr>
          <p:cNvSpPr/>
          <p:nvPr/>
        </p:nvSpPr>
        <p:spPr>
          <a:xfrm>
            <a:off x="3265328" y="193553"/>
            <a:ext cx="26133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31B9B5-0372-44F8-B277-52418E9E6E48}"/>
              </a:ext>
            </a:extLst>
          </p:cNvPr>
          <p:cNvSpPr/>
          <p:nvPr/>
        </p:nvSpPr>
        <p:spPr>
          <a:xfrm>
            <a:off x="1225321" y="992650"/>
            <a:ext cx="1823938" cy="1592716"/>
          </a:xfrm>
          <a:prstGeom prst="ellipse">
            <a:avLst/>
          </a:prstGeom>
          <a:solidFill>
            <a:srgbClr val="C0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矩形: 圆角 6">
            <a:extLst>
              <a:ext uri="{FF2B5EF4-FFF2-40B4-BE49-F238E27FC236}">
                <a16:creationId xmlns:a16="http://schemas.microsoft.com/office/drawing/2014/main" id="{02798CC4-D607-40A8-AF0D-9C7B9BFD1C10}"/>
              </a:ext>
            </a:extLst>
          </p:cNvPr>
          <p:cNvSpPr/>
          <p:nvPr/>
        </p:nvSpPr>
        <p:spPr>
          <a:xfrm>
            <a:off x="1611404" y="3027287"/>
            <a:ext cx="6983957" cy="120131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en-US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thể hiện tình yêu thiết tha của em bé đối với mẹ, ca ngợi tình mẫu tử thiêng liêng, bất diệt. </a:t>
            </a:r>
            <a:endParaRPr lang="vi-VN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6">
            <a:extLst>
              <a:ext uri="{FF2B5EF4-FFF2-40B4-BE49-F238E27FC236}">
                <a16:creationId xmlns:a16="http://schemas.microsoft.com/office/drawing/2014/main" id="{070CDDBF-DD44-4E14-9C54-FC3D073A736A}"/>
              </a:ext>
            </a:extLst>
          </p:cNvPr>
          <p:cNvSpPr/>
          <p:nvPr/>
        </p:nvSpPr>
        <p:spPr>
          <a:xfrm>
            <a:off x="1657733" y="4684534"/>
            <a:ext cx="6937628" cy="120131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ta cũng thấy được tình cảm yêu mến thiết tha với trẻ em, với thiên nhiên, cuộc đời bình dị của nhà thơ. 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73396A-D45C-4F35-9DD1-9A1789BE6B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161460" y="4532605"/>
            <a:ext cx="1746092" cy="1361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12F0BF-0320-4C81-84F5-31BDF58780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/>
        </p:blipFill>
        <p:spPr>
          <a:xfrm>
            <a:off x="169700" y="2947076"/>
            <a:ext cx="1746092" cy="1361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E231CB-AF8E-4B88-81CE-4B005FEE01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38"/>
            <a:ext cx="1823938" cy="17929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D3698A-DAA8-445A-B600-B98DF6135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58" y="662697"/>
            <a:ext cx="5039742" cy="22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DBE98-9712-4154-B841-A81F5FDFEBBD}"/>
              </a:ext>
            </a:extLst>
          </p:cNvPr>
          <p:cNvSpPr/>
          <p:nvPr/>
        </p:nvSpPr>
        <p:spPr>
          <a:xfrm>
            <a:off x="3265328" y="193553"/>
            <a:ext cx="26133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BF3131-103B-45E2-AE51-D0852B6F9DCA}"/>
              </a:ext>
            </a:extLst>
          </p:cNvPr>
          <p:cNvSpPr/>
          <p:nvPr/>
        </p:nvSpPr>
        <p:spPr>
          <a:xfrm>
            <a:off x="986170" y="888004"/>
            <a:ext cx="3346680" cy="1019030"/>
          </a:xfrm>
          <a:prstGeom prst="ellipse">
            <a:avLst/>
          </a:prstGeom>
          <a:solidFill>
            <a:srgbClr val="C0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A274A-BF68-465D-A5C0-D12C4B9795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359479"/>
            <a:ext cx="1823938" cy="1792930"/>
          </a:xfrm>
          <a:prstGeom prst="rect">
            <a:avLst/>
          </a:prstGeom>
        </p:spPr>
      </p:pic>
      <p:sp>
        <p:nvSpPr>
          <p:cNvPr id="5" name="矩形: 圆角 6">
            <a:extLst>
              <a:ext uri="{FF2B5EF4-FFF2-40B4-BE49-F238E27FC236}">
                <a16:creationId xmlns:a16="http://schemas.microsoft.com/office/drawing/2014/main" id="{53C5DB11-BE65-4AD6-9527-B18A9992C02F}"/>
              </a:ext>
            </a:extLst>
          </p:cNvPr>
          <p:cNvSpPr/>
          <p:nvPr/>
        </p:nvSpPr>
        <p:spPr>
          <a:xfrm>
            <a:off x="469701" y="2185790"/>
            <a:ext cx="5591254" cy="739363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en-US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điệu thơ trong trẻo, hồn nhiên. </a:t>
            </a:r>
            <a:endParaRPr lang="vi-VN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6">
            <a:extLst>
              <a:ext uri="{FF2B5EF4-FFF2-40B4-BE49-F238E27FC236}">
                <a16:creationId xmlns:a16="http://schemas.microsoft.com/office/drawing/2014/main" id="{09D503E8-528D-4B8F-B18C-7C56B6DC9446}"/>
              </a:ext>
            </a:extLst>
          </p:cNvPr>
          <p:cNvSpPr/>
          <p:nvPr/>
        </p:nvSpPr>
        <p:spPr>
          <a:xfrm>
            <a:off x="3375227" y="3008135"/>
            <a:ext cx="5591253" cy="92471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thơ văn xuôi, hình thức đối thoại lồng trong lời kể. 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5D662FC-78EA-4402-B4EF-342FB2A4339B}"/>
              </a:ext>
            </a:extLst>
          </p:cNvPr>
          <p:cNvSpPr/>
          <p:nvPr/>
        </p:nvSpPr>
        <p:spPr>
          <a:xfrm>
            <a:off x="571415" y="4019972"/>
            <a:ext cx="5489541" cy="92471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thiên nhiên thơ mộng, giàu ý nghĩa biểu tượng. </a:t>
            </a:r>
          </a:p>
        </p:txBody>
      </p:sp>
      <p:sp>
        <p:nvSpPr>
          <p:cNvPr id="8" name="矩形: 圆角 6">
            <a:extLst>
              <a:ext uri="{FF2B5EF4-FFF2-40B4-BE49-F238E27FC236}">
                <a16:creationId xmlns:a16="http://schemas.microsoft.com/office/drawing/2014/main" id="{66B2598A-9A72-4F59-B95D-BDD22EDE3A7F}"/>
              </a:ext>
            </a:extLst>
          </p:cNvPr>
          <p:cNvSpPr/>
          <p:nvPr/>
        </p:nvSpPr>
        <p:spPr>
          <a:xfrm>
            <a:off x="3375227" y="5027668"/>
            <a:ext cx="5591253" cy="739363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triết lí trữ tình nồng đượm. </a:t>
            </a:r>
          </a:p>
        </p:txBody>
      </p:sp>
      <p:sp>
        <p:nvSpPr>
          <p:cNvPr id="9" name="矩形: 圆角 6">
            <a:extLst>
              <a:ext uri="{FF2B5EF4-FFF2-40B4-BE49-F238E27FC236}">
                <a16:creationId xmlns:a16="http://schemas.microsoft.com/office/drawing/2014/main" id="{25649FCC-697F-4BF4-9800-8B5D01428F79}"/>
              </a:ext>
            </a:extLst>
          </p:cNvPr>
          <p:cNvSpPr/>
          <p:nvPr/>
        </p:nvSpPr>
        <p:spPr>
          <a:xfrm>
            <a:off x="571415" y="5841497"/>
            <a:ext cx="5489540" cy="868563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pháp trùng điệp, tăng tiến và đối sánh đặc sắc. </a:t>
            </a:r>
          </a:p>
        </p:txBody>
      </p:sp>
    </p:spTree>
    <p:extLst>
      <p:ext uri="{BB962C8B-B14F-4D97-AF65-F5344CB8AC3E}">
        <p14:creationId xmlns:p14="http://schemas.microsoft.com/office/powerpoint/2010/main" val="257500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3A379-45F5-471D-82F8-35C2871FE189}"/>
              </a:ext>
            </a:extLst>
          </p:cNvPr>
          <p:cNvSpPr/>
          <p:nvPr/>
        </p:nvSpPr>
        <p:spPr>
          <a:xfrm>
            <a:off x="2392642" y="176782"/>
            <a:ext cx="478842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VIẾT KẾT NỐI VỚI ĐỌC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EF78C6BC-1092-4043-9821-B480A2625776}"/>
              </a:ext>
            </a:extLst>
          </p:cNvPr>
          <p:cNvSpPr/>
          <p:nvPr/>
        </p:nvSpPr>
        <p:spPr>
          <a:xfrm>
            <a:off x="259307" y="823357"/>
            <a:ext cx="8805775" cy="1271726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 tưởng tượng em là người đang trò chuyện với mây và sóng. Viết đoạn văn (khoảng 5-7 câu) về cuộc trò chuyện ấy. </a:t>
            </a:r>
            <a:endParaRPr lang="en-US" sz="2400" b="1" i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0AA52-8E3A-4B29-A1D1-3089273E18D2}"/>
              </a:ext>
            </a:extLst>
          </p:cNvPr>
          <p:cNvSpPr txBox="1"/>
          <p:nvPr/>
        </p:nvSpPr>
        <p:spPr>
          <a:xfrm>
            <a:off x="3869182" y="2193559"/>
            <a:ext cx="140563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C349A-0B69-4408-B112-5C3E75053BBE}"/>
              </a:ext>
            </a:extLst>
          </p:cNvPr>
          <p:cNvSpPr txBox="1"/>
          <p:nvPr/>
        </p:nvSpPr>
        <p:spPr>
          <a:xfrm>
            <a:off x="386940" y="2646361"/>
            <a:ext cx="1405635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62676-018F-4692-929D-FC0DAA5C55EF}"/>
              </a:ext>
            </a:extLst>
          </p:cNvPr>
          <p:cNvSpPr txBox="1"/>
          <p:nvPr/>
        </p:nvSpPr>
        <p:spPr>
          <a:xfrm>
            <a:off x="1498209" y="5522575"/>
            <a:ext cx="75668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74534-A5E1-4E0A-A48E-9C8C3C7FA6D0}"/>
              </a:ext>
            </a:extLst>
          </p:cNvPr>
          <p:cNvSpPr txBox="1"/>
          <p:nvPr/>
        </p:nvSpPr>
        <p:spPr>
          <a:xfrm>
            <a:off x="527539" y="319373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8E4BB-5076-45E1-8BE2-A55B6D3E928B}"/>
              </a:ext>
            </a:extLst>
          </p:cNvPr>
          <p:cNvSpPr txBox="1"/>
          <p:nvPr/>
        </p:nvSpPr>
        <p:spPr>
          <a:xfrm>
            <a:off x="527539" y="3655401"/>
            <a:ext cx="7687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chuyện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mây và 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D1FFF-7CC5-48F7-A11A-B61187EF64B1}"/>
              </a:ext>
            </a:extLst>
          </p:cNvPr>
          <p:cNvSpPr txBox="1"/>
          <p:nvPr/>
        </p:nvSpPr>
        <p:spPr>
          <a:xfrm>
            <a:off x="1498209" y="4292389"/>
            <a:ext cx="5746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C0D91-22A8-4256-9565-1D6C9DAEE496}"/>
              </a:ext>
            </a:extLst>
          </p:cNvPr>
          <p:cNvSpPr txBox="1"/>
          <p:nvPr/>
        </p:nvSpPr>
        <p:spPr>
          <a:xfrm>
            <a:off x="1498209" y="4929377"/>
            <a:ext cx="533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F48E47-9CFD-4F34-8235-C34F24E484BB}"/>
              </a:ext>
            </a:extLst>
          </p:cNvPr>
          <p:cNvCxnSpPr>
            <a:cxnSpLocks/>
          </p:cNvCxnSpPr>
          <p:nvPr/>
        </p:nvCxnSpPr>
        <p:spPr>
          <a:xfrm flipV="1">
            <a:off x="759655" y="4430888"/>
            <a:ext cx="738554" cy="73809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6D06FF-865D-4D55-B941-5A009ED5F908}"/>
              </a:ext>
            </a:extLst>
          </p:cNvPr>
          <p:cNvCxnSpPr/>
          <p:nvPr/>
        </p:nvCxnSpPr>
        <p:spPr>
          <a:xfrm>
            <a:off x="759655" y="5168983"/>
            <a:ext cx="780757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FF69D5-37AA-4401-9362-58BF1A88FE6D}"/>
              </a:ext>
            </a:extLst>
          </p:cNvPr>
          <p:cNvCxnSpPr>
            <a:cxnSpLocks/>
          </p:cNvCxnSpPr>
          <p:nvPr/>
        </p:nvCxnSpPr>
        <p:spPr>
          <a:xfrm>
            <a:off x="759655" y="5168983"/>
            <a:ext cx="738554" cy="6767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8" grpId="0"/>
      <p:bldP spid="10" grpId="0"/>
      <p:bldP spid="11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17D85B-87B8-4900-95FE-06156B202178}"/>
              </a:ext>
            </a:extLst>
          </p:cNvPr>
          <p:cNvSpPr/>
          <p:nvPr/>
        </p:nvSpPr>
        <p:spPr>
          <a:xfrm>
            <a:off x="2124217" y="1864176"/>
            <a:ext cx="4895566" cy="71745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KHỞI ĐỘNG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F1F69F-8B0D-4A78-90A1-8E10A2ECBC88}"/>
              </a:ext>
            </a:extLst>
          </p:cNvPr>
          <p:cNvSpPr/>
          <p:nvPr/>
        </p:nvSpPr>
        <p:spPr>
          <a:xfrm>
            <a:off x="2124217" y="2855413"/>
            <a:ext cx="4895566" cy="71745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12F737-1D57-4580-B5BC-1D8CFE73CB60}"/>
              </a:ext>
            </a:extLst>
          </p:cNvPr>
          <p:cNvSpPr/>
          <p:nvPr/>
        </p:nvSpPr>
        <p:spPr>
          <a:xfrm>
            <a:off x="2124217" y="3848765"/>
            <a:ext cx="4895566" cy="71745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0D9753-B841-4275-B5EF-803969BF44CD}"/>
              </a:ext>
            </a:extLst>
          </p:cNvPr>
          <p:cNvSpPr/>
          <p:nvPr/>
        </p:nvSpPr>
        <p:spPr>
          <a:xfrm>
            <a:off x="2124218" y="4842117"/>
            <a:ext cx="4895566" cy="717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4105D9-3B5A-4AFE-A74C-F1BE30EEB6F3}"/>
              </a:ext>
            </a:extLst>
          </p:cNvPr>
          <p:cNvSpPr/>
          <p:nvPr/>
        </p:nvSpPr>
        <p:spPr>
          <a:xfrm>
            <a:off x="2124218" y="5865110"/>
            <a:ext cx="4895566" cy="717452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VIẾT KẾT NỐI VỚI ĐỌC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C5EA7-275D-4DC3-852E-C23F3E641B33}"/>
              </a:ext>
            </a:extLst>
          </p:cNvPr>
          <p:cNvSpPr/>
          <p:nvPr/>
        </p:nvSpPr>
        <p:spPr>
          <a:xfrm>
            <a:off x="63304" y="140748"/>
            <a:ext cx="90173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MÂY VÀ SÓNG </a:t>
            </a: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(Ra-bin-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-ra-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nát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Ta-go) 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9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3B77E0-35DC-478C-822D-541BA3438563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8298D-CF64-465F-801A-DDB81AA24C71}"/>
              </a:ext>
            </a:extLst>
          </p:cNvPr>
          <p:cNvSpPr/>
          <p:nvPr/>
        </p:nvSpPr>
        <p:spPr>
          <a:xfrm>
            <a:off x="135181" y="870049"/>
            <a:ext cx="23743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91ACCB-D6AA-43BD-870D-1E4426F4E468}"/>
              </a:ext>
            </a:extLst>
          </p:cNvPr>
          <p:cNvSpPr/>
          <p:nvPr/>
        </p:nvSpPr>
        <p:spPr>
          <a:xfrm>
            <a:off x="520504" y="1771627"/>
            <a:ext cx="4909625" cy="418660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buClr>
                <a:srgbClr val="FFFF00"/>
              </a:buClr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342900" lvl="0" indent="-342900">
              <a:lnSpc>
                <a:spcPct val="115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đoạn 1 – 2 đọc giọng say sưa, tràn trề hạnh phúc.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 thực hiện chiến lược đọc </a:t>
            </a:r>
            <a:r>
              <a:rPr lang="vi-VN" sz="2400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dung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các thẻ chỉ dẫn màu vàng.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c748d1d6b82165f4d3cfdaf412d271aa.png">
            <a:extLst>
              <a:ext uri="{FF2B5EF4-FFF2-40B4-BE49-F238E27FC236}">
                <a16:creationId xmlns:a16="http://schemas.microsoft.com/office/drawing/2014/main" id="{3A6B8693-35A1-4B36-AD7F-AF57A32EF2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090" y="1771627"/>
            <a:ext cx="3504910" cy="47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FF23F5-F019-483D-A72B-52A0B37E104D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14EEF-B982-4BD1-8D68-1189ECF84298}"/>
              </a:ext>
            </a:extLst>
          </p:cNvPr>
          <p:cNvSpPr txBox="1"/>
          <p:nvPr/>
        </p:nvSpPr>
        <p:spPr>
          <a:xfrm>
            <a:off x="390267" y="1122827"/>
            <a:ext cx="14982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D7D1A-B583-4095-A5DA-9F6659F97BE1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B9D0EF-85D6-4CE7-9180-EF8200F12FFB}"/>
              </a:ext>
            </a:extLst>
          </p:cNvPr>
          <p:cNvSpPr/>
          <p:nvPr/>
        </p:nvSpPr>
        <p:spPr>
          <a:xfrm>
            <a:off x="264512" y="1844734"/>
            <a:ext cx="3138205" cy="83374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Ra-bin-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-ra-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Ta-go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(1861-1941)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26DC59-FD0D-49B2-B6F6-36DA8B2F6B7D}"/>
              </a:ext>
            </a:extLst>
          </p:cNvPr>
          <p:cNvSpPr/>
          <p:nvPr/>
        </p:nvSpPr>
        <p:spPr>
          <a:xfrm>
            <a:off x="5203695" y="1723369"/>
            <a:ext cx="3886019" cy="83374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6021F1-0D77-4399-8F3F-B3497D0D8717}"/>
              </a:ext>
            </a:extLst>
          </p:cNvPr>
          <p:cNvSpPr/>
          <p:nvPr/>
        </p:nvSpPr>
        <p:spPr>
          <a:xfrm>
            <a:off x="6320022" y="3154493"/>
            <a:ext cx="2785403" cy="18534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sộ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8B71BA-E8DD-4697-949C-613FAD09FB06}"/>
              </a:ext>
            </a:extLst>
          </p:cNvPr>
          <p:cNvSpPr/>
          <p:nvPr/>
        </p:nvSpPr>
        <p:spPr>
          <a:xfrm>
            <a:off x="1874633" y="5570328"/>
            <a:ext cx="5514534" cy="1215615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9DD33C-8B69-43A5-B210-C66C61542C4A}"/>
              </a:ext>
            </a:extLst>
          </p:cNvPr>
          <p:cNvSpPr/>
          <p:nvPr/>
        </p:nvSpPr>
        <p:spPr>
          <a:xfrm>
            <a:off x="135942" y="3363355"/>
            <a:ext cx="2743200" cy="182676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hái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3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erson with a long white beard&#10;&#10;Description automatically generated with medium confidence">
            <a:extLst>
              <a:ext uri="{FF2B5EF4-FFF2-40B4-BE49-F238E27FC236}">
                <a16:creationId xmlns:a16="http://schemas.microsoft.com/office/drawing/2014/main" id="{79DC3FC8-0642-4C9E-BB8D-914A716E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07" y="2860106"/>
            <a:ext cx="2507573" cy="2442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Graphic 17" descr="Arrow Clockwise curve">
            <a:extLst>
              <a:ext uri="{FF2B5EF4-FFF2-40B4-BE49-F238E27FC236}">
                <a16:creationId xmlns:a16="http://schemas.microsoft.com/office/drawing/2014/main" id="{C33B77A0-99FD-471D-A62D-B19E010BB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140758">
            <a:off x="4389787" y="2141854"/>
            <a:ext cx="921773" cy="931177"/>
          </a:xfrm>
          <a:prstGeom prst="rect">
            <a:avLst/>
          </a:prstGeom>
        </p:spPr>
      </p:pic>
      <p:pic>
        <p:nvPicPr>
          <p:cNvPr id="19" name="Graphic 18" descr="Arrow Counterclockwise curve">
            <a:extLst>
              <a:ext uri="{FF2B5EF4-FFF2-40B4-BE49-F238E27FC236}">
                <a16:creationId xmlns:a16="http://schemas.microsoft.com/office/drawing/2014/main" id="{A7801AB1-8EC2-4383-ABFD-E95289004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00674">
            <a:off x="3308669" y="2292223"/>
            <a:ext cx="864521" cy="986727"/>
          </a:xfrm>
          <a:prstGeom prst="rect">
            <a:avLst/>
          </a:prstGeom>
        </p:spPr>
      </p:pic>
      <p:pic>
        <p:nvPicPr>
          <p:cNvPr id="20" name="Graphic 19" descr="Arrow Clockwise curve">
            <a:extLst>
              <a:ext uri="{FF2B5EF4-FFF2-40B4-BE49-F238E27FC236}">
                <a16:creationId xmlns:a16="http://schemas.microsoft.com/office/drawing/2014/main" id="{71A23F7E-FD06-4B15-9A0E-61869FA4B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11839">
            <a:off x="5560430" y="3246847"/>
            <a:ext cx="834247" cy="842758"/>
          </a:xfrm>
          <a:prstGeom prst="rect">
            <a:avLst/>
          </a:prstGeom>
        </p:spPr>
      </p:pic>
      <p:pic>
        <p:nvPicPr>
          <p:cNvPr id="21" name="Graphic 20" descr="Arrow Counterclockwise curve">
            <a:extLst>
              <a:ext uri="{FF2B5EF4-FFF2-40B4-BE49-F238E27FC236}">
                <a16:creationId xmlns:a16="http://schemas.microsoft.com/office/drawing/2014/main" id="{82A16E9A-0290-436E-854A-49465BA5F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380418">
            <a:off x="2753285" y="3406276"/>
            <a:ext cx="1003530" cy="880137"/>
          </a:xfrm>
          <a:prstGeom prst="rect">
            <a:avLst/>
          </a:prstGeom>
        </p:spPr>
      </p:pic>
      <p:pic>
        <p:nvPicPr>
          <p:cNvPr id="23" name="Graphic 22" descr="Arrow Counterclockwise curve">
            <a:extLst>
              <a:ext uri="{FF2B5EF4-FFF2-40B4-BE49-F238E27FC236}">
                <a16:creationId xmlns:a16="http://schemas.microsoft.com/office/drawing/2014/main" id="{ECD6B992-9762-4D7F-BFD5-C2E2321C2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517969">
            <a:off x="3285492" y="4876075"/>
            <a:ext cx="1003530" cy="880137"/>
          </a:xfrm>
          <a:prstGeom prst="rect">
            <a:avLst/>
          </a:prstGeom>
        </p:spPr>
      </p:pic>
      <p:pic>
        <p:nvPicPr>
          <p:cNvPr id="24" name="Graphic 23" descr="Arrow Clockwise curve">
            <a:extLst>
              <a:ext uri="{FF2B5EF4-FFF2-40B4-BE49-F238E27FC236}">
                <a16:creationId xmlns:a16="http://schemas.microsoft.com/office/drawing/2014/main" id="{CEB39457-483B-4AD0-A640-2E1575876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145117">
            <a:off x="4956374" y="4850555"/>
            <a:ext cx="921773" cy="9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6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7C79AFD-E24B-422C-B861-DF675C97F4D9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1F2876-9CBF-489B-AFCE-FFBE9AF191CC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C4547-FF9F-4371-9463-9333833319B2}"/>
              </a:ext>
            </a:extLst>
          </p:cNvPr>
          <p:cNvSpPr txBox="1"/>
          <p:nvPr/>
        </p:nvSpPr>
        <p:spPr>
          <a:xfrm>
            <a:off x="390267" y="1122827"/>
            <a:ext cx="14982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4596980-A65A-48CC-BE19-E7C555296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04" y="4180362"/>
            <a:ext cx="1665591" cy="2165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7B06AAA-A648-4C4D-893B-8189CFA5F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22" y="1801819"/>
            <a:ext cx="1665590" cy="2165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C16C62D-3BA9-4177-8237-E020AD691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54" y="4180361"/>
            <a:ext cx="1665590" cy="2165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056908B-1EE1-429A-BDEC-3A2D1BBA2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85" y="1801818"/>
            <a:ext cx="1665590" cy="2165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map&#10;&#10;Description automatically generated">
            <a:extLst>
              <a:ext uri="{FF2B5EF4-FFF2-40B4-BE49-F238E27FC236}">
                <a16:creationId xmlns:a16="http://schemas.microsoft.com/office/drawing/2014/main" id="{72A322A6-FB30-4FB5-BA75-05F52C1EB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49" y="1801818"/>
            <a:ext cx="1665591" cy="2165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Calendar&#10;&#10;Description automatically generated">
            <a:extLst>
              <a:ext uri="{FF2B5EF4-FFF2-40B4-BE49-F238E27FC236}">
                <a16:creationId xmlns:a16="http://schemas.microsoft.com/office/drawing/2014/main" id="{53216666-5C43-457C-B966-B7CD051EC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2" y="1705022"/>
            <a:ext cx="1665590" cy="226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A picture containing qr code&#10;&#10;Description automatically generated">
            <a:extLst>
              <a:ext uri="{FF2B5EF4-FFF2-40B4-BE49-F238E27FC236}">
                <a16:creationId xmlns:a16="http://schemas.microsoft.com/office/drawing/2014/main" id="{3E536EEB-322A-4FDB-8642-20B17C82F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56" y="4180361"/>
            <a:ext cx="1665590" cy="2165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118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4534D0-990C-47F0-8587-415C232E1597}"/>
              </a:ext>
            </a:extLst>
          </p:cNvPr>
          <p:cNvSpPr/>
          <p:nvPr/>
        </p:nvSpPr>
        <p:spPr>
          <a:xfrm>
            <a:off x="697565" y="4195799"/>
            <a:ext cx="1380532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4B51508-841E-414B-9835-7AB3D5922AB1}"/>
              </a:ext>
            </a:extLst>
          </p:cNvPr>
          <p:cNvSpPr/>
          <p:nvPr/>
        </p:nvSpPr>
        <p:spPr>
          <a:xfrm>
            <a:off x="2850837" y="2912890"/>
            <a:ext cx="2705901" cy="3151878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Ben-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“Si-</a:t>
            </a:r>
            <a:r>
              <a:rPr lang="en-US" sz="24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</a:t>
            </a:r>
            <a:r>
              <a:rPr lang="en-US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1909)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Ta-go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Anh, in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non”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(1915)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D44E27-D537-4F49-B7E5-59E42F64FBAB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078097" y="4488829"/>
            <a:ext cx="77274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8BB6A9-962B-4378-8A42-B883347D5376}"/>
              </a:ext>
            </a:extLst>
          </p:cNvPr>
          <p:cNvSpPr/>
          <p:nvPr/>
        </p:nvSpPr>
        <p:spPr>
          <a:xfrm>
            <a:off x="706729" y="1837476"/>
            <a:ext cx="1380532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CAFC7-2E74-4617-8610-D5F01CA92D27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F1410-DACE-4A8E-8C95-60A3A0DA30AA}"/>
              </a:ext>
            </a:extLst>
          </p:cNvPr>
          <p:cNvSpPr txBox="1"/>
          <p:nvPr/>
        </p:nvSpPr>
        <p:spPr>
          <a:xfrm>
            <a:off x="390267" y="1122827"/>
            <a:ext cx="21981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856C8-24A0-4623-AB22-96B5CB102CBA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7DCD7C77-5DB0-4CDA-9BA9-A2B5A490E1C3}"/>
              </a:ext>
            </a:extLst>
          </p:cNvPr>
          <p:cNvSpPr/>
          <p:nvPr/>
        </p:nvSpPr>
        <p:spPr>
          <a:xfrm>
            <a:off x="3089980" y="1870736"/>
            <a:ext cx="2227613" cy="5245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FD4905-4231-4E37-88E8-C5DF26D9F98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2087261" y="2130506"/>
            <a:ext cx="1002719" cy="249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Timeline&#10;&#10;Description automatically generated with low confidence">
            <a:extLst>
              <a:ext uri="{FF2B5EF4-FFF2-40B4-BE49-F238E27FC236}">
                <a16:creationId xmlns:a16="http://schemas.microsoft.com/office/drawing/2014/main" id="{BE726A76-2D56-463B-B668-B824BB686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19" y="2163204"/>
            <a:ext cx="2880141" cy="406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65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06C6D0-75EE-458B-A1DC-434E9082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" y="490973"/>
            <a:ext cx="4519682" cy="505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269938A4-16D6-47C3-80B6-9D6EE72B3B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18" y="490973"/>
            <a:ext cx="4519682" cy="505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59F0C0-1AC5-4D79-AA38-0F1A333D8BF0}"/>
              </a:ext>
            </a:extLst>
          </p:cNvPr>
          <p:cNvSpPr/>
          <p:nvPr/>
        </p:nvSpPr>
        <p:spPr>
          <a:xfrm>
            <a:off x="492060" y="5708861"/>
            <a:ext cx="38122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Ben-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endParaRPr lang="en-US" sz="2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BE307-5581-40C4-843A-037C15E6F100}"/>
              </a:ext>
            </a:extLst>
          </p:cNvPr>
          <p:cNvSpPr/>
          <p:nvPr/>
        </p:nvSpPr>
        <p:spPr>
          <a:xfrm>
            <a:off x="4691756" y="5708861"/>
            <a:ext cx="445224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Ta-go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</a:t>
            </a:r>
            <a:endParaRPr lang="en-US" sz="2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5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40981C-7678-4F15-99C0-D3DE1537288F}"/>
              </a:ext>
            </a:extLst>
          </p:cNvPr>
          <p:cNvSpPr/>
          <p:nvPr/>
        </p:nvSpPr>
        <p:spPr>
          <a:xfrm>
            <a:off x="3881734" y="1684175"/>
            <a:ext cx="1380532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2416B1-4D9F-4BF8-8A07-5AFB18BC77DC}"/>
              </a:ext>
            </a:extLst>
          </p:cNvPr>
          <p:cNvSpPr/>
          <p:nvPr/>
        </p:nvSpPr>
        <p:spPr>
          <a:xfrm>
            <a:off x="877942" y="2731731"/>
            <a:ext cx="3437600" cy="141237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1: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D2B185-073A-48D6-AC9B-40064CD53406}"/>
              </a:ext>
            </a:extLst>
          </p:cNvPr>
          <p:cNvSpPr/>
          <p:nvPr/>
        </p:nvSpPr>
        <p:spPr>
          <a:xfrm>
            <a:off x="4828459" y="2722810"/>
            <a:ext cx="3437599" cy="141237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2: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Arrow Clockwise curve">
            <a:extLst>
              <a:ext uri="{FF2B5EF4-FFF2-40B4-BE49-F238E27FC236}">
                <a16:creationId xmlns:a16="http://schemas.microsoft.com/office/drawing/2014/main" id="{CDC26F4B-C2B7-4A4B-B5A2-FED3266FE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740785">
            <a:off x="5301291" y="1582016"/>
            <a:ext cx="1158105" cy="1314207"/>
          </a:xfrm>
          <a:prstGeom prst="rect">
            <a:avLst/>
          </a:prstGeom>
        </p:spPr>
      </p:pic>
      <p:pic>
        <p:nvPicPr>
          <p:cNvPr id="13" name="Graphic 12" descr="Arrow Counterclockwise curve">
            <a:extLst>
              <a:ext uri="{FF2B5EF4-FFF2-40B4-BE49-F238E27FC236}">
                <a16:creationId xmlns:a16="http://schemas.microsoft.com/office/drawing/2014/main" id="{3480F20C-6658-448E-8123-C3F60A92F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085318">
            <a:off x="2883638" y="1655670"/>
            <a:ext cx="1076900" cy="12291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6255D7-891A-4A89-A92D-8EB98335B9B5}"/>
              </a:ext>
            </a:extLst>
          </p:cNvPr>
          <p:cNvSpPr/>
          <p:nvPr/>
        </p:nvSpPr>
        <p:spPr>
          <a:xfrm>
            <a:off x="361265" y="4643362"/>
            <a:ext cx="3785908" cy="130118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CFEB10-7582-4A5D-9496-177DC03CE4D2}"/>
              </a:ext>
            </a:extLst>
          </p:cNvPr>
          <p:cNvSpPr/>
          <p:nvPr/>
        </p:nvSpPr>
        <p:spPr>
          <a:xfrm>
            <a:off x="69228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1E7A0B-8C6E-4114-A751-2697A79FDD21}"/>
              </a:ext>
            </a:extLst>
          </p:cNvPr>
          <p:cNvSpPr txBox="1"/>
          <p:nvPr/>
        </p:nvSpPr>
        <p:spPr>
          <a:xfrm>
            <a:off x="390267" y="1122827"/>
            <a:ext cx="21981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809BA7-C69D-47FC-9204-C5645D47916B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Graphic 32" descr="Arrow Clockwise curve">
            <a:extLst>
              <a:ext uri="{FF2B5EF4-FFF2-40B4-BE49-F238E27FC236}">
                <a16:creationId xmlns:a16="http://schemas.microsoft.com/office/drawing/2014/main" id="{2EB0252F-B282-4284-B0AC-4E1F2A72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740785">
            <a:off x="7023103" y="3806107"/>
            <a:ext cx="844079" cy="957853"/>
          </a:xfrm>
          <a:prstGeom prst="rect">
            <a:avLst/>
          </a:prstGeom>
        </p:spPr>
      </p:pic>
      <p:pic>
        <p:nvPicPr>
          <p:cNvPr id="35" name="Graphic 34" descr="Arrow Counterclockwise curve">
            <a:extLst>
              <a:ext uri="{FF2B5EF4-FFF2-40B4-BE49-F238E27FC236}">
                <a16:creationId xmlns:a16="http://schemas.microsoft.com/office/drawing/2014/main" id="{BEFDFF06-0402-45C6-8427-41F3D5599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085318">
            <a:off x="1312160" y="3865249"/>
            <a:ext cx="784893" cy="895843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C6A720-96FD-4203-8E33-55ACDD30854D}"/>
              </a:ext>
            </a:extLst>
          </p:cNvPr>
          <p:cNvSpPr/>
          <p:nvPr/>
        </p:nvSpPr>
        <p:spPr>
          <a:xfrm>
            <a:off x="5208586" y="4643362"/>
            <a:ext cx="3785908" cy="130118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73151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23" grpId="0"/>
      <p:bldP spid="29" grpId="0"/>
      <p:bldP spid="31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0C917F-C272-4674-8B7C-F902C638478D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D00DE-39DB-4900-87F1-788BC6F040ED}"/>
              </a:ext>
            </a:extLst>
          </p:cNvPr>
          <p:cNvSpPr/>
          <p:nvPr/>
        </p:nvSpPr>
        <p:spPr>
          <a:xfrm>
            <a:off x="252360" y="613990"/>
            <a:ext cx="412478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7EA614-48BB-49FF-B342-0D76497E6189}"/>
              </a:ext>
            </a:extLst>
          </p:cNvPr>
          <p:cNvSpPr/>
          <p:nvPr/>
        </p:nvSpPr>
        <p:spPr>
          <a:xfrm>
            <a:off x="1483031" y="1347750"/>
            <a:ext cx="2682522" cy="596243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9942" descr="15">
            <a:extLst>
              <a:ext uri="{FF2B5EF4-FFF2-40B4-BE49-F238E27FC236}">
                <a16:creationId xmlns:a16="http://schemas.microsoft.com/office/drawing/2014/main" id="{508C4F84-D51B-4C46-8445-90EFEFFDB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8315">
            <a:off x="4978449" y="1482510"/>
            <a:ext cx="3935902" cy="5132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C1330EB-7235-4FA8-80D7-257B93D73544}"/>
              </a:ext>
            </a:extLst>
          </p:cNvPr>
          <p:cNvSpPr/>
          <p:nvPr/>
        </p:nvSpPr>
        <p:spPr>
          <a:xfrm>
            <a:off x="229649" y="2453082"/>
            <a:ext cx="5023025" cy="3191543"/>
          </a:xfrm>
          <a:prstGeom prst="cloudCallout">
            <a:avLst>
              <a:gd name="adj1" fmla="val -34390"/>
              <a:gd name="adj2" fmla="val 69813"/>
            </a:avLst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50AFA-AC23-432F-8CA3-5EC01DF64359}"/>
              </a:ext>
            </a:extLst>
          </p:cNvPr>
          <p:cNvSpPr txBox="1"/>
          <p:nvPr/>
        </p:nvSpPr>
        <p:spPr>
          <a:xfrm>
            <a:off x="849841" y="3151084"/>
            <a:ext cx="36419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7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2422</Words>
  <Application>Microsoft Office PowerPoint</Application>
  <PresentationFormat>On-screen Show (4:3)</PresentationFormat>
  <Paragraphs>230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112</cp:revision>
  <dcterms:created xsi:type="dcterms:W3CDTF">2021-09-01T02:33:04Z</dcterms:created>
  <dcterms:modified xsi:type="dcterms:W3CDTF">2022-01-10T07:33:36Z</dcterms:modified>
</cp:coreProperties>
</file>